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56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304C20E-767A-4934-9B07-6A37267EC31D}" type="datetimeFigureOut">
              <a:rPr lang="en-SG" smtClean="0"/>
              <a:t>26/1/2016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796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796136" y="2249418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smtClean="0"/>
              <a:t>Types of Tasks</a:t>
            </a:r>
          </a:p>
          <a:p>
            <a:pPr lvl="1"/>
            <a:r>
              <a:rPr lang="en-SG" dirty="0" smtClean="0"/>
              <a:t>Events (time period)</a:t>
            </a:r>
          </a:p>
          <a:p>
            <a:pPr lvl="1"/>
            <a:r>
              <a:rPr lang="en-SG" dirty="0" smtClean="0"/>
              <a:t>Deadlines </a:t>
            </a:r>
          </a:p>
          <a:p>
            <a:pPr lvl="1"/>
            <a:r>
              <a:rPr lang="en-SG" dirty="0" smtClean="0"/>
              <a:t>Floating Tasks (no specific)</a:t>
            </a:r>
          </a:p>
          <a:p>
            <a:pPr lvl="1"/>
            <a:endParaRPr lang="en-SG" dirty="0"/>
          </a:p>
          <a:p>
            <a:r>
              <a:rPr lang="en-SG" dirty="0" smtClean="0"/>
              <a:t>CRUD</a:t>
            </a:r>
          </a:p>
          <a:p>
            <a:pPr lvl="1"/>
            <a:r>
              <a:rPr lang="en-SG" dirty="0" smtClean="0"/>
              <a:t>Create</a:t>
            </a:r>
          </a:p>
          <a:p>
            <a:pPr lvl="1"/>
            <a:r>
              <a:rPr lang="en-SG" dirty="0" smtClean="0"/>
              <a:t>Retrieve</a:t>
            </a:r>
          </a:p>
          <a:p>
            <a:pPr lvl="1"/>
            <a:r>
              <a:rPr lang="en-SG" dirty="0" smtClean="0"/>
              <a:t>Update</a:t>
            </a:r>
          </a:p>
          <a:p>
            <a:pPr lvl="1"/>
            <a:r>
              <a:rPr lang="en-SG" dirty="0" smtClean="0"/>
              <a:t>Delete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1332" r="1792" b="25002"/>
          <a:stretch/>
        </p:blipFill>
        <p:spPr bwMode="auto">
          <a:xfrm>
            <a:off x="5868864" y="2681466"/>
            <a:ext cx="2501281" cy="37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5033" r="2003" b="20967"/>
          <a:stretch/>
        </p:blipFill>
        <p:spPr bwMode="auto">
          <a:xfrm>
            <a:off x="5868864" y="3134082"/>
            <a:ext cx="2462442" cy="41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678550" y="4305642"/>
            <a:ext cx="3058646" cy="2884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5681234" y="2149956"/>
            <a:ext cx="3058646" cy="14401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6" t="69803" r="7980" b="28231"/>
          <a:stretch/>
        </p:blipFill>
        <p:spPr bwMode="auto">
          <a:xfrm>
            <a:off x="6573328" y="2479233"/>
            <a:ext cx="637229" cy="20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7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779912" y="4293096"/>
            <a:ext cx="2016224" cy="11343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Undo </a:t>
            </a:r>
          </a:p>
          <a:p>
            <a:endParaRPr lang="en-SG" dirty="0" smtClean="0"/>
          </a:p>
          <a:p>
            <a:r>
              <a:rPr lang="en-SG" dirty="0" smtClean="0"/>
              <a:t>Flexibility</a:t>
            </a:r>
          </a:p>
          <a:p>
            <a:endParaRPr lang="en-SG" dirty="0" smtClean="0"/>
          </a:p>
          <a:p>
            <a:r>
              <a:rPr lang="en-SG" dirty="0" smtClean="0"/>
              <a:t>Accessibility </a:t>
            </a:r>
            <a:endParaRPr lang="en-SG" dirty="0"/>
          </a:p>
        </p:txBody>
      </p:sp>
      <p:pic>
        <p:nvPicPr>
          <p:cNvPr id="2050" name="Picture 2" descr="C:\Users\Shaun Lee\Desktop\keep-calm-and-ctrl-z-3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9" b="100000" l="13167" r="97500">
                        <a14:foregroundMark x1="48500" y1="19714" x2="48500" y2="19714"/>
                        <a14:foregroundMark x1="40667" y1="8571" x2="65667" y2="8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444" y="1917873"/>
            <a:ext cx="2174592" cy="253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9" t="53192" r="31587" b="44127"/>
          <a:stretch/>
        </p:blipFill>
        <p:spPr bwMode="auto">
          <a:xfrm>
            <a:off x="3131840" y="3186385"/>
            <a:ext cx="3585028" cy="2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0" t="53231" r="35635" b="44110"/>
          <a:stretch/>
        </p:blipFill>
        <p:spPr bwMode="auto">
          <a:xfrm>
            <a:off x="3120027" y="2755441"/>
            <a:ext cx="2859315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231" r="31667" b="44110"/>
          <a:stretch/>
        </p:blipFill>
        <p:spPr bwMode="auto">
          <a:xfrm>
            <a:off x="3131840" y="3612302"/>
            <a:ext cx="359290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Shaun Lee\Desktop\Collection-of-XML-documen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91373"/>
            <a:ext cx="750659" cy="6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7" b="54365"/>
          <a:stretch/>
        </p:blipFill>
        <p:spPr bwMode="auto">
          <a:xfrm>
            <a:off x="2411760" y="5517232"/>
            <a:ext cx="1205287" cy="9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9" t="53390" r="15434" b="19181"/>
          <a:stretch/>
        </p:blipFill>
        <p:spPr bwMode="auto">
          <a:xfrm>
            <a:off x="4283968" y="5938211"/>
            <a:ext cx="492769" cy="7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4" r="37001"/>
          <a:stretch/>
        </p:blipFill>
        <p:spPr bwMode="auto">
          <a:xfrm>
            <a:off x="5724128" y="5706168"/>
            <a:ext cx="1656184" cy="9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3824" r="66638" b="65348"/>
          <a:stretch/>
        </p:blipFill>
        <p:spPr bwMode="auto">
          <a:xfrm>
            <a:off x="6444208" y="4494523"/>
            <a:ext cx="761306" cy="9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-Right Arrow 4"/>
          <p:cNvSpPr/>
          <p:nvPr/>
        </p:nvSpPr>
        <p:spPr>
          <a:xfrm rot="20312420">
            <a:off x="3469641" y="5353894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-Right Arrow 14"/>
          <p:cNvSpPr/>
          <p:nvPr/>
        </p:nvSpPr>
        <p:spPr>
          <a:xfrm rot="16450590">
            <a:off x="4389300" y="5511294"/>
            <a:ext cx="407150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Left-Right Arrow 15"/>
          <p:cNvSpPr/>
          <p:nvPr/>
        </p:nvSpPr>
        <p:spPr>
          <a:xfrm>
            <a:off x="5823667" y="477301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Left-Right Arrow 16"/>
          <p:cNvSpPr/>
          <p:nvPr/>
        </p:nvSpPr>
        <p:spPr>
          <a:xfrm rot="2172241">
            <a:off x="5357135" y="540834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59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Searching</a:t>
            </a:r>
          </a:p>
          <a:p>
            <a:endParaRPr lang="en-SG" dirty="0"/>
          </a:p>
          <a:p>
            <a:r>
              <a:rPr lang="en-SG" dirty="0" smtClean="0"/>
              <a:t>Sorting</a:t>
            </a:r>
            <a:endParaRPr lang="en-SG" dirty="0"/>
          </a:p>
        </p:txBody>
      </p:sp>
      <p:pic>
        <p:nvPicPr>
          <p:cNvPr id="1026" name="Picture 2" descr="C:\Users\Shaun Lee\Desktop\sear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36" y="1846582"/>
            <a:ext cx="1223512" cy="121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6" t="63047" r="578" b="24797"/>
          <a:stretch/>
        </p:blipFill>
        <p:spPr bwMode="auto">
          <a:xfrm>
            <a:off x="5644461" y="2441293"/>
            <a:ext cx="2768020" cy="125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3636" y="299695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dobe Kaiti Std R" pitchFamily="18" charset="-128"/>
                <a:ea typeface="Adobe Kaiti Std R" pitchFamily="18" charset="-128"/>
              </a:rPr>
              <a:t>LSM1302 </a:t>
            </a:r>
            <a:endParaRPr lang="en-SG" dirty="0">
              <a:latin typeface="Adobe Kaiti Std R" pitchFamily="18" charset="-128"/>
              <a:ea typeface="Adobe Kaiti Std R" pitchFamily="18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6367264" y="547257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868144" y="3398052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351019" y="3352195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39552" y="3366284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986770" y="908720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971600" y="749549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8" t="62591" r="1771" b="16668"/>
          <a:stretch/>
        </p:blipFill>
        <p:spPr bwMode="auto">
          <a:xfrm>
            <a:off x="3494988" y="2060455"/>
            <a:ext cx="3664320" cy="315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7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107</TotalTime>
  <Words>32</Words>
  <Application>Microsoft Office PowerPoint</Application>
  <PresentationFormat>On-screen Show (4:3)</PresentationFormat>
  <Paragraphs>22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Flow</vt:lpstr>
      <vt:lpstr>PowerPoint Presentation</vt:lpstr>
      <vt:lpstr>Basic Functionalities</vt:lpstr>
      <vt:lpstr>Basic Functionalities</vt:lpstr>
      <vt:lpstr>Basic Functionalities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Lee</dc:creator>
  <cp:lastModifiedBy>Shaun Lee</cp:lastModifiedBy>
  <cp:revision>10</cp:revision>
  <dcterms:created xsi:type="dcterms:W3CDTF">2016-01-25T09:33:33Z</dcterms:created>
  <dcterms:modified xsi:type="dcterms:W3CDTF">2016-01-26T16:11:51Z</dcterms:modified>
</cp:coreProperties>
</file>